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5" r:id="rId11"/>
    <p:sldId id="267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0372" autoAdjust="0"/>
    <p:restoredTop sz="99780" autoAdjust="0"/>
  </p:normalViewPr>
  <p:slideViewPr>
    <p:cSldViewPr snapToGrid="0" snapToObjects="1">
      <p:cViewPr varScale="1">
        <p:scale>
          <a:sx n="80" d="100"/>
          <a:sy n="80" d="100"/>
        </p:scale>
        <p:origin x="-10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C653ADF-733A-634A-B3B6-A081ED3F1CD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D17F471-E2A5-D046-AF4D-6CFFD9257B2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3ADF-733A-634A-B3B6-A081ED3F1CD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7F471-E2A5-D046-AF4D-6CFFD9257B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3ADF-733A-634A-B3B6-A081ED3F1CD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7F471-E2A5-D046-AF4D-6CFFD9257B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3ADF-733A-634A-B3B6-A081ED3F1CD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7F471-E2A5-D046-AF4D-6CFFD9257B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3ADF-733A-634A-B3B6-A081ED3F1CD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7F471-E2A5-D046-AF4D-6CFFD9257B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3ADF-733A-634A-B3B6-A081ED3F1CD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7F471-E2A5-D046-AF4D-6CFFD9257B2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3ADF-733A-634A-B3B6-A081ED3F1CD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7F471-E2A5-D046-AF4D-6CFFD9257B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3ADF-733A-634A-B3B6-A081ED3F1CD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7F471-E2A5-D046-AF4D-6CFFD9257B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3ADF-733A-634A-B3B6-A081ED3F1CD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7F471-E2A5-D046-AF4D-6CFFD9257B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3ADF-733A-634A-B3B6-A081ED3F1CD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7F471-E2A5-D046-AF4D-6CFFD9257B2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3ADF-733A-634A-B3B6-A081ED3F1CD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7F471-E2A5-D046-AF4D-6CFFD9257B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C653ADF-733A-634A-B3B6-A081ED3F1CD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D17F471-E2A5-D046-AF4D-6CFFD9257B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17762"/>
          <a:stretch/>
        </p:blipFill>
        <p:spPr>
          <a:xfrm>
            <a:off x="323008" y="2396079"/>
            <a:ext cx="8524345" cy="1136739"/>
          </a:xfrm>
          <a:prstGeom prst="rect">
            <a:avLst/>
          </a:prstGeom>
        </p:spPr>
      </p:pic>
      <p:pic>
        <p:nvPicPr>
          <p:cNvPr id="5" name="Picture 4" descr="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753" y="3532818"/>
            <a:ext cx="2512358" cy="25123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170888">
            <a:off x="36355" y="1538495"/>
            <a:ext cx="2210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Almost</a:t>
            </a:r>
            <a:endParaRPr lang="en-US" sz="4800" b="1" i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1181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3728"/>
          <a:stretch/>
        </p:blipFill>
        <p:spPr>
          <a:xfrm>
            <a:off x="0" y="1511300"/>
            <a:ext cx="6059884" cy="38159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50465"/>
          <a:stretch/>
        </p:blipFill>
        <p:spPr>
          <a:xfrm>
            <a:off x="6190194" y="1511300"/>
            <a:ext cx="2953806" cy="3815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074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1088"/>
          <a:stretch/>
        </p:blipFill>
        <p:spPr>
          <a:xfrm>
            <a:off x="0" y="1346200"/>
            <a:ext cx="3174248" cy="41529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1371600"/>
            <a:ext cx="3340100" cy="4102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4320" y="1371600"/>
            <a:ext cx="3233865" cy="410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47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0" y="1422400"/>
            <a:ext cx="6464300" cy="401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305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1420" y="1310126"/>
            <a:ext cx="9494875" cy="406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284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8600"/>
            <a:ext cx="9144000" cy="3847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519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6700"/>
            <a:ext cx="9144000" cy="378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077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3200"/>
            <a:ext cx="9144000" cy="3890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095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8150"/>
            <a:ext cx="9144000" cy="3864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756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57" y="1181386"/>
            <a:ext cx="6236963" cy="39877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9020" y="1181386"/>
            <a:ext cx="3113904" cy="398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098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4941" r="6126"/>
          <a:stretch/>
        </p:blipFill>
        <p:spPr>
          <a:xfrm>
            <a:off x="0" y="1295400"/>
            <a:ext cx="2902698" cy="4127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6828"/>
          <a:stretch/>
        </p:blipFill>
        <p:spPr>
          <a:xfrm>
            <a:off x="2971800" y="1295400"/>
            <a:ext cx="3206696" cy="4191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r="6648"/>
          <a:stretch/>
        </p:blipFill>
        <p:spPr>
          <a:xfrm>
            <a:off x="6248400" y="1295400"/>
            <a:ext cx="3084115" cy="407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260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0353"/>
            <a:ext cx="6309335" cy="40498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67815"/>
          <a:stretch/>
        </p:blipFill>
        <p:spPr>
          <a:xfrm>
            <a:off x="6309335" y="1379526"/>
            <a:ext cx="2943012" cy="4020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974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49</TotalTime>
  <Words>1</Words>
  <Application>Microsoft Macintosh PowerPoint</Application>
  <PresentationFormat>On-screen Show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Austin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St. Aloysius</dc:creator>
  <cp:lastModifiedBy>St. Aloysius</cp:lastModifiedBy>
  <cp:revision>13</cp:revision>
  <dcterms:created xsi:type="dcterms:W3CDTF">2014-04-22T15:06:22Z</dcterms:created>
  <dcterms:modified xsi:type="dcterms:W3CDTF">2014-04-22T17:40:04Z</dcterms:modified>
</cp:coreProperties>
</file>